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Josh Charlesworth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3-04T23:45:40.493">
    <p:pos x="6000" y="0"/>
    <p:text>Manage Library Accounts (Josh)
Item Rental Handling (Jordan)
Library Inventory Management (Ricky)
Location Management (Arsen)
External Interface (Josh)</p:text>
  </p:cm>
</p:cmLst>
</file>

<file path=ppt/media/image1.jp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/>
          <p:nvPr>
            <p:ph idx="2" type="sldImg"/>
          </p:nvPr>
        </p:nvSpPr>
        <p:spPr>
          <a:xfrm>
            <a:off x="381240" y="685800"/>
            <a:ext cx="6095520" cy="342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3" name="Google Shape;133;p3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latin typeface="Arial"/>
                <a:ea typeface="Arial"/>
                <a:cs typeface="Arial"/>
                <a:sym typeface="Arial"/>
              </a:rPr>
              <a:t>Checking in/out - Basic Library functions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latin typeface="Arial"/>
                <a:ea typeface="Arial"/>
                <a:cs typeface="Arial"/>
                <a:sym typeface="Arial"/>
              </a:rPr>
              <a:t>Transferring items - Since this is a network of libraries, efficient transfer of items between libraries is essential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latin typeface="Arial"/>
                <a:ea typeface="Arial"/>
                <a:cs typeface="Arial"/>
                <a:sym typeface="Arial"/>
              </a:rPr>
              <a:t>Member vs Staff Support - Staff will extend the role of a member by being able to administrate accounts and books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latin typeface="Arial"/>
                <a:ea typeface="Arial"/>
                <a:cs typeface="Arial"/>
                <a:sym typeface="Arial"/>
              </a:rPr>
              <a:t>Simple Gui - Allowing user to digitally explore the full library after logging in.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4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32ba09ca3c_0_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32ba09ca3c_0_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32ba09ca3c_0_1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5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2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4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2"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3"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4"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5"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6"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3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3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"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2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5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4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1"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2"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3"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6"/>
          <p:cNvSpPr txBox="1"/>
          <p:nvPr>
            <p:ph idx="4"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6"/>
          <p:cNvSpPr txBox="1"/>
          <p:nvPr>
            <p:ph idx="5"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6"/>
          <p:cNvSpPr txBox="1"/>
          <p:nvPr>
            <p:ph idx="6"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3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3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3.jpg"/><Relationship Id="rId5" Type="http://schemas.openxmlformats.org/officeDocument/2006/relationships/image" Target="../media/image2.jp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/>
          <p:nvPr/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Group 5: Library Software</a:t>
            </a:r>
            <a:endParaRPr b="0" i="0" sz="5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7"/>
          <p:cNvSpPr txBox="1"/>
          <p:nvPr/>
        </p:nvSpPr>
        <p:spPr>
          <a:xfrm>
            <a:off x="311760" y="2834280"/>
            <a:ext cx="8520120" cy="792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/>
          <p:nvPr/>
        </p:nvSpPr>
        <p:spPr>
          <a:xfrm>
            <a:off x="311760" y="281160"/>
            <a:ext cx="4259880" cy="2290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Joshua Charlesworth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8"/>
          <p:cNvSpPr txBox="1"/>
          <p:nvPr/>
        </p:nvSpPr>
        <p:spPr>
          <a:xfrm>
            <a:off x="4572000" y="281160"/>
            <a:ext cx="4259880" cy="2290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Ricky Ip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8"/>
          <p:cNvSpPr txBox="1"/>
          <p:nvPr/>
        </p:nvSpPr>
        <p:spPr>
          <a:xfrm>
            <a:off x="311760" y="2571840"/>
            <a:ext cx="4259880" cy="2290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Arsen Dzhuraev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8"/>
          <p:cNvSpPr txBox="1"/>
          <p:nvPr/>
        </p:nvSpPr>
        <p:spPr>
          <a:xfrm>
            <a:off x="4572000" y="2571840"/>
            <a:ext cx="4259880" cy="2290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Jordan Walker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70280" y="2727720"/>
            <a:ext cx="1978200" cy="19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9600" y="667800"/>
            <a:ext cx="1978200" cy="19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5080" y="3002760"/>
            <a:ext cx="1532160" cy="2065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5440" y="717120"/>
            <a:ext cx="1334880" cy="17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Priority</a:t>
            </a: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Requirements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9"/>
          <p:cNvSpPr txBox="1"/>
          <p:nvPr/>
        </p:nvSpPr>
        <p:spPr>
          <a:xfrm>
            <a:off x="461225" y="1017350"/>
            <a:ext cx="8136900" cy="39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Manage Library </a:t>
            </a:r>
            <a:r>
              <a:rPr lang="en-US" sz="1200"/>
              <a:t>Accounts</a:t>
            </a:r>
            <a:endParaRPr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Should be able to create and delete Library ID’s from the system. 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Should be able to put Library ID’s on hold or unfreeze them. 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Should be able to check account standing/status </a:t>
            </a:r>
            <a:r>
              <a:rPr lang="en-US" sz="1100"/>
              <a:t>when requested.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Every time an account is flagged late for returns, a strike it placed on the account record. Three strikes results in permanent account suspension.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Item Rental Handling</a:t>
            </a:r>
            <a:endParaRPr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Cardholder should be able to rent out items for a period of 2 weeks before being hit with a late fee and rental hold.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Cardholder should be able be able to pay a late fee to release their account from a rental hold.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Cardholder should be able to waitlist an item to their ID.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Librarians may also rent out items just like a Cardholder because they are an extension of their privileges.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Library Inventory Management</a:t>
            </a:r>
            <a:endParaRPr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Anybody should be able to search the entire library database for items without a Library ID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Librarians/Staff should be able to transfer items </a:t>
            </a:r>
            <a:r>
              <a:rPr lang="en-US" sz="1100"/>
              <a:t>between</a:t>
            </a:r>
            <a:r>
              <a:rPr lang="en-US" sz="1100"/>
              <a:t> locations.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Librarians/Staff should be able to add or remove items from a locations inventory.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/>
              <a:t>Librarians/Staff should be able to modify the waitlist for an item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Location Management</a:t>
            </a:r>
            <a:endParaRPr sz="12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Librarian should be able to add or remove library locations from database.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Librarian should have access to each locations attributes such as name, address, etc.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External Interface or GUI</a:t>
            </a:r>
            <a:endParaRPr sz="12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System should use a simple to navigate Java based GUI allowing the Librarian easy access to all the management features of the Library Management System.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Class Candidates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0"/>
          <p:cNvSpPr txBox="1"/>
          <p:nvPr/>
        </p:nvSpPr>
        <p:spPr>
          <a:xfrm>
            <a:off x="2939150" y="852075"/>
            <a:ext cx="2781300" cy="3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Book(extends Item)</a:t>
            </a:r>
            <a:endParaRPr b="1"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-string title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-string author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-string genre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+Book(title, author, genre, Location)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+getters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+setters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+void editBook()</a:t>
            </a:r>
            <a:endParaRPr b="1"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Location</a:t>
            </a:r>
            <a:endParaRPr b="1"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-item[] inventory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-Member[] staff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-string locationID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+Location(locationFile)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+void transferItem(location)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+void sortBy(Specification spec)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3" name="Google Shape;143;p30"/>
          <p:cNvSpPr txBox="1"/>
          <p:nvPr/>
        </p:nvSpPr>
        <p:spPr>
          <a:xfrm>
            <a:off x="311750" y="793575"/>
            <a:ext cx="2781300" cy="40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Member</a:t>
            </a:r>
            <a:endParaRPr b="1"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-string UserID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-string password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-int standing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-item[] checkedOutItems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-item[] reservedItems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+Member()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+getters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+setters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Librarian(extends member)</a:t>
            </a:r>
            <a:endParaRPr b="1"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-staffID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+void checkOutItems()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+void checkinItems()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+void acctHandling()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Item</a:t>
            </a:r>
            <a:endParaRPr b="1"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-string itemID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-string title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-string year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-Member owner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-Location location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+getters()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+setters()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+delete</a:t>
            </a:r>
            <a:endParaRPr sz="1200"/>
          </a:p>
        </p:txBody>
      </p:sp>
      <p:sp>
        <p:nvSpPr>
          <p:cNvPr id="144" name="Google Shape;144;p30"/>
          <p:cNvSpPr txBox="1"/>
          <p:nvPr/>
        </p:nvSpPr>
        <p:spPr>
          <a:xfrm>
            <a:off x="5450800" y="712125"/>
            <a:ext cx="245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5" name="Google Shape;145;p30"/>
          <p:cNvSpPr txBox="1"/>
          <p:nvPr/>
        </p:nvSpPr>
        <p:spPr>
          <a:xfrm>
            <a:off x="5450800" y="905475"/>
            <a:ext cx="27813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1200">
                <a:solidFill>
                  <a:schemeClr val="dk1"/>
                </a:solidFill>
              </a:rPr>
              <a:t>Transaction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-string staffID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-string subjectID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-Date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+Transaction()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+getters()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+setters()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>
            <p:ph type="title"/>
          </p:nvPr>
        </p:nvSpPr>
        <p:spPr>
          <a:xfrm>
            <a:off x="311760" y="435810"/>
            <a:ext cx="8520000" cy="57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Estimated Timeline of Project Progression Gantt Chart (in weeks)</a:t>
            </a:r>
            <a:endParaRPr/>
          </a:p>
        </p:txBody>
      </p:sp>
      <p:sp>
        <p:nvSpPr>
          <p:cNvPr id="152" name="Google Shape;152;p31"/>
          <p:cNvSpPr txBox="1"/>
          <p:nvPr>
            <p:ph idx="1" type="body"/>
          </p:nvPr>
        </p:nvSpPr>
        <p:spPr>
          <a:xfrm>
            <a:off x="311760" y="1152360"/>
            <a:ext cx="8520000" cy="34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31"/>
          <p:cNvPicPr preferRelativeResize="0"/>
          <p:nvPr/>
        </p:nvPicPr>
        <p:blipFill rotWithShape="1">
          <a:blip r:embed="rId3">
            <a:alphaModFix/>
          </a:blip>
          <a:srcRect b="-1809" l="-2906" r="-13833" t="-14931"/>
          <a:stretch/>
        </p:blipFill>
        <p:spPr>
          <a:xfrm>
            <a:off x="0" y="435800"/>
            <a:ext cx="9559823" cy="476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Questions or Suggestions?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